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859" r:id="rId2"/>
    <p:sldId id="986" r:id="rId3"/>
    <p:sldId id="991" r:id="rId4"/>
    <p:sldId id="992" r:id="rId5"/>
    <p:sldId id="994" r:id="rId6"/>
    <p:sldId id="995" r:id="rId7"/>
    <p:sldId id="997" r:id="rId8"/>
    <p:sldId id="998" r:id="rId9"/>
    <p:sldId id="999" r:id="rId10"/>
    <p:sldId id="1000" r:id="rId11"/>
    <p:sldId id="1001" r:id="rId12"/>
    <p:sldId id="1002" r:id="rId13"/>
    <p:sldId id="1003" r:id="rId14"/>
    <p:sldId id="1004" r:id="rId15"/>
    <p:sldId id="1005" r:id="rId16"/>
    <p:sldId id="1016" r:id="rId17"/>
    <p:sldId id="1017" r:id="rId18"/>
    <p:sldId id="1019" r:id="rId19"/>
    <p:sldId id="1007" r:id="rId20"/>
    <p:sldId id="1008" r:id="rId21"/>
    <p:sldId id="1009" r:id="rId22"/>
    <p:sldId id="1010" r:id="rId23"/>
    <p:sldId id="1011" r:id="rId24"/>
    <p:sldId id="1012" r:id="rId25"/>
    <p:sldId id="1013" r:id="rId26"/>
    <p:sldId id="1014" r:id="rId27"/>
    <p:sldId id="1015" r:id="rId28"/>
    <p:sldId id="987" r:id="rId29"/>
    <p:sldId id="989" r:id="rId30"/>
    <p:sldId id="988" r:id="rId31"/>
    <p:sldId id="1020" r:id="rId32"/>
    <p:sldId id="1021" r:id="rId33"/>
    <p:sldId id="1022" r:id="rId34"/>
    <p:sldId id="1023" r:id="rId35"/>
    <p:sldId id="1024" r:id="rId36"/>
    <p:sldId id="1025" r:id="rId37"/>
    <p:sldId id="1026" r:id="rId38"/>
    <p:sldId id="1027" r:id="rId39"/>
    <p:sldId id="1028" r:id="rId4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432254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Tony doesn’t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piano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Tony’s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6872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44802" y="21149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548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5298" y="1412776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is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</a:t>
            </a:r>
            <a:r>
              <a:rPr lang="en-US" altLang="zh-CN" b="1" dirty="0" err="1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comes from the UK. He’s an English teacher in a high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likes his job and his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works from Monday to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has many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likes reading and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likes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ball games too. 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weekends.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dinner, he watches TV or reads stories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96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John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comes from the UK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an English teacher in a high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his job and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works from Monday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reading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 games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weekends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dinner, he watches TV or reads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6774" y="814244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our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22998" y="1467692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school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23598" y="1467692"/>
            <a:ext cx="1463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students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006974" y="2090126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Friday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4466" y="2113692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hobbies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43026" y="2727580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running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628392" y="2727580"/>
            <a:ext cx="1322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playing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93003" y="2721030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usually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13603" y="3405592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basketball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363252" y="3398843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After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28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选出每组单词画线部分发音不同的一项。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oman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ellow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mbrella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sually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268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3419" y="27671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2581" y="33964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6824" y="40428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7662" y="46891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275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词汇。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根据首字母提示，补全句子。（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 in France a card every Children’s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comes from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biggest country in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uncle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Shanghai with my grandparents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do your homework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know there are sixty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an hour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2149948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end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566380" y="2792834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ussia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22798" y="3429000"/>
            <a:ext cx="761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ives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82604" y="4077072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irst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87094" y="4711374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inutes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611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用所给单词的适当形式填空。（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do our homework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play outside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在户外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city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Li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watch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films with her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twin brother usually goes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 Yang always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lessons on Sundays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67014" y="1501876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first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926854" y="2151516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06774" y="2780928"/>
            <a:ext cx="23118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doesn’t watch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59102" y="3374084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running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795273" y="4004744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dancing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40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writing a letter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aunt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Russia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to;at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from;in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to;in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boys are catching insects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and help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we;them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us;them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us;him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5998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birds in the tree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feet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have;have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is;has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are;have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7106" y="27638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6687" y="41522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10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come from China?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—No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comes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536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turn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in winter?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do;in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does;to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is;into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 doesn’t often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cousin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has;with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have;with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have;and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7000" y="83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7000" y="27774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7059" y="41019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836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4552"/>
            <a:ext cx="11485848" cy="241707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974850" algn="l"/>
                <a:tab pos="4410075" algn="l"/>
                <a:tab pos="5130800" algn="l"/>
                <a:tab pos="72898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usually have breakfast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 morning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97485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in;at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at;on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at;in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974850" algn="l"/>
                <a:tab pos="4410075" algn="l"/>
                <a:tab pos="5130800" algn="l"/>
                <a:tab pos="72898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—What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 eat? —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apples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97485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do;They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does;It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is;He’s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20076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your brother? —He’s one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old;years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	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old;year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many;year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Bing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English friend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is Peter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 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have;His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has;Her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has;His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18" y="845258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5" name="矩形 4"/>
          <p:cNvSpPr/>
          <p:nvPr/>
        </p:nvSpPr>
        <p:spPr>
          <a:xfrm>
            <a:off x="878385" y="202666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910618" y="3289501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7" name="矩形 6"/>
          <p:cNvSpPr/>
          <p:nvPr/>
        </p:nvSpPr>
        <p:spPr>
          <a:xfrm>
            <a:off x="877225" y="507456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9228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按要求完成下列句子或对话。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singing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both like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and 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both like?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58702" y="2132856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430910" y="2137517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like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27892" y="2132856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83438" y="2132856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doesn’t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7000" y="3429000"/>
            <a:ext cx="20697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How </a:t>
            </a:r>
            <a:r>
              <a:rPr lang="en-US" altLang="zh-CN" dirty="0" smtClean="0"/>
              <a:t>   old </a:t>
            </a:r>
            <a:r>
              <a:rPr lang="en-US" altLang="zh-CN" dirty="0"/>
              <a:t>is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60328" y="4644590"/>
            <a:ext cx="3199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What     </a:t>
            </a:r>
            <a:r>
              <a:rPr lang="en-US" altLang="zh-CN" dirty="0"/>
              <a:t>subjects do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395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UK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Russia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Canada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636912"/>
            <a:ext cx="27942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I’m from the US.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3717032"/>
            <a:ext cx="412324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My cousin lives in Russia.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1136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0405" y="32846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Lily lives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Shanghai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her grandparents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her grandparents?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study Chinese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改写句子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99804"/>
            <a:ext cx="23406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Where </a:t>
            </a:r>
            <a:r>
              <a:rPr lang="en-US" altLang="zh-CN" dirty="0" smtClean="0"/>
              <a:t>    does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22998" y="1478828"/>
            <a:ext cx="721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live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2776708"/>
            <a:ext cx="2039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He </a:t>
            </a:r>
            <a:r>
              <a:rPr lang="en-US" altLang="zh-CN" dirty="0" smtClean="0"/>
              <a:t>   studies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736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91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给下列句子选择合适的答语。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8750" y="1196752"/>
            <a:ext cx="10167468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subjects does he like?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the woman do?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day is it today?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legs does a cow have?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hungry, Dad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Mary usually do after school?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sister like doing?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old are you?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lessons does Mike have today?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sister like running?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929862" y="1205526"/>
            <a:ext cx="434992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does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Here’s a hot dog for you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eleven years old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Wednesday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Chinese,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Art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farmer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usually plays the piano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Art and PE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74472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going boating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249137"/>
            <a:ext cx="2936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I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777438" y="1759927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G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822918" y="2253625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8" name="矩形 7"/>
          <p:cNvSpPr/>
          <p:nvPr/>
        </p:nvSpPr>
        <p:spPr>
          <a:xfrm>
            <a:off x="822918" y="2772717"/>
            <a:ext cx="3577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F</a:t>
            </a:r>
            <a:endParaRPr lang="zh-CN" altLang="en-US" sz="2200" dirty="0"/>
          </a:p>
        </p:txBody>
      </p:sp>
      <p:sp>
        <p:nvSpPr>
          <p:cNvPr id="9" name="矩形 8"/>
          <p:cNvSpPr/>
          <p:nvPr/>
        </p:nvSpPr>
        <p:spPr>
          <a:xfrm>
            <a:off x="806021" y="3261753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10" name="矩形 9"/>
          <p:cNvSpPr/>
          <p:nvPr/>
        </p:nvSpPr>
        <p:spPr>
          <a:xfrm>
            <a:off x="763608" y="3780845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</a:t>
            </a:r>
            <a:endParaRPr lang="zh-CN" altLang="en-US" sz="2200" dirty="0"/>
          </a:p>
        </p:txBody>
      </p:sp>
      <p:sp>
        <p:nvSpPr>
          <p:cNvPr id="11" name="矩形 10"/>
          <p:cNvSpPr/>
          <p:nvPr/>
        </p:nvSpPr>
        <p:spPr>
          <a:xfrm>
            <a:off x="827856" y="4265997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J</a:t>
            </a:r>
            <a:endParaRPr lang="zh-CN" altLang="en-US" sz="2200" dirty="0"/>
          </a:p>
        </p:txBody>
      </p:sp>
      <p:sp>
        <p:nvSpPr>
          <p:cNvPr id="12" name="矩形 11"/>
          <p:cNvSpPr/>
          <p:nvPr/>
        </p:nvSpPr>
        <p:spPr>
          <a:xfrm>
            <a:off x="783706" y="4767997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13" name="矩形 12"/>
          <p:cNvSpPr/>
          <p:nvPr/>
        </p:nvSpPr>
        <p:spPr>
          <a:xfrm>
            <a:off x="785945" y="5295841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14" name="矩形 13"/>
          <p:cNvSpPr/>
          <p:nvPr/>
        </p:nvSpPr>
        <p:spPr>
          <a:xfrm>
            <a:off x="793673" y="5780787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15305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从方框中选择合适的单词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并用其适当形式填空。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Hey, look up there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plane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Glider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Hey, is this the plane? I might be a very large bird, but I’m not a plane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Whoops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what are you doing up there?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Glider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Trying to look for some breakfast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rotting meat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腐肉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790950" y="1556792"/>
            <a:ext cx="4680520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1590" y="4653136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eating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164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2174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I’d like some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message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find any leftover guanacos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羊驼残骸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@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LongNeck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OK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don’t try to get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find any bromeliads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Hey, I find some of your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don’t look yummy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do to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9096" y="642686"/>
            <a:ext cx="4650632" cy="65684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run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you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flower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eat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send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46066" y="1376424"/>
            <a:ext cx="94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Send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000730" y="2672664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run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71270" y="4589674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flowers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83238" y="581050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your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465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old is she?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subjects does she like?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she do at weekends?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your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does she come from?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she like doing after school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6020" y="1556792"/>
            <a:ext cx="6696744" cy="374441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1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 is Jessica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beautiful 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twelve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Music and 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dancing with her sister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dances beautifully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often visits her grandparents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sometimes goes to the cinema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02718" y="8895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447134" y="15226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023198" y="21909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959302" y="283584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907438" y="34546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566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 完形填空。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Carol and Susan are very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in the same class at school and they often visit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at weekends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they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eight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Carol’s mother has got a new baby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204" y="3281433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other’s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5534" y="336759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8109" y="40034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7722" y="4653136"/>
            <a:ext cx="444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552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Carol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a little sister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she is always talking about her to Susan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Susan is very interested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she doesn’t have any brothers or sisters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63162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Carol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Carol’s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brother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 new baby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7127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5605" y="336078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370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time she begins to get tired of Carol’s endless talking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喋喋不休的谈论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new baby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also feels a little jealous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妒忌的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her friend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204" y="25596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176" y="26454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1723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One morning when the two girls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playground, Carol says to Susan, “Do you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Susan, my baby sister has gained nearly half a pound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体重增加了将近半磅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week?”“That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not very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answers Susan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know a baby and he puts on ten pounds a day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“Oh, that can’t be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answers Carol laughingly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“Whose baby is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it?”“An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elephant’s,” says Susan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250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	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meets               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	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              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	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              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true	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              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impossible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不可能的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88836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5" name="矩形 4"/>
          <p:cNvSpPr/>
          <p:nvPr/>
        </p:nvSpPr>
        <p:spPr>
          <a:xfrm>
            <a:off x="918714" y="4487273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908295" y="5060541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7" name="矩形 6"/>
          <p:cNvSpPr/>
          <p:nvPr/>
        </p:nvSpPr>
        <p:spPr>
          <a:xfrm>
            <a:off x="897876" y="5672861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email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340768"/>
            <a:ext cx="43002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Now let me send this letter.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492896"/>
            <a:ext cx="482215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email is to my new friend.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7902" y="3663135"/>
            <a:ext cx="471154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Please wait at the school gate.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8633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9968" y="20211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0806" y="32191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387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想要通过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网站结交一位网友。以下是两位网友的信息卡。阅读信息卡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Jamie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Nationality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sports, playing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hamburgers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51224" y="874536"/>
            <a:ext cx="3042285" cy="4546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 flipH="1" flipV="1">
            <a:off x="360854" y="2708918"/>
            <a:ext cx="7750576" cy="330017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hamburgers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Geography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Melanie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Nationality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the piano, reading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books,feeding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rice, chocolate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Science, Art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08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Jamie is from America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Melanie is from Greece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Jamie and Melanie are students at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Melanie likes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chocolate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Jamie likes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hamburgers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Jamie and Melanie both like Science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10408" y="83464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33432" y="14803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4092" y="212086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0524" y="27699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4092" y="341175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491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十五、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美国女孩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发来一封交友信。阅读信件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Tommy,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name is Heather Black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an American girl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eleven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study at a primary school in San Francisco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chat with my Chinese friends on the Internet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father is a business 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goes to China by plane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is a dentist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牙医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helps many patients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病人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very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815980"/>
            <a:ext cx="3060700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21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have a brother and a sister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Mike is young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only three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looks like my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games with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 Amy looks like my 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nine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pretty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singing and dancing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love my father and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 I love my brother and sister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write to me about your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become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Heather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9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Heather Black is an American girl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Tommy often chats with his Chinese friends on the Internet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Heather’s father has many patients 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is only three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Amy likes singing and dancing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36268" y="83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64038" y="147227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53360" y="211172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4080" y="27723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46970" y="3429000"/>
            <a:ext cx="506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48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178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十六、 阅读短文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完成表格。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It’s hard to make friends if you stay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留在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home alone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time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out of the house and do something to put you in touch with other people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easier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friends when you have the same hobbies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Don’t be afraid to show people what you are really good at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 about the things you like and do best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will be interested in you if there is something interesting about you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to make friends with the kind of people you really like, not just with those who are easy to meet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friendly to other people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so, you will have more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friends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2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782236"/>
              </p:ext>
            </p:extLst>
          </p:nvPr>
        </p:nvGraphicFramePr>
        <p:xfrm>
          <a:off x="406574" y="1052736"/>
          <a:ext cx="11449272" cy="4748967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3959379780"/>
                    </a:ext>
                  </a:extLst>
                </a:gridCol>
              </a:tblGrid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Idea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867599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keep in touch with other people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298545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Suggestions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建议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607482"/>
                  </a:ext>
                </a:extLst>
              </a:tr>
              <a:tr h="28287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be afraid of 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 abilities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才能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People will be interested 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friendly 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will have more chances to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 </a:t>
                      </a:r>
                      <a:r>
                        <a:rPr 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7768604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2206774" y="1755724"/>
            <a:ext cx="1882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out/outside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222998" y="3121804"/>
            <a:ext cx="1443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showing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39890" y="3823224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01216" y="4430134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631710" y="4430134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make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277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十七、 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根据信息卡并作适当发挥，写一篇短文介绍一下你的朋友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871788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871788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teacher, teaches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871788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worker, makes toys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871788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&amp; Music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871788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 &amp; dancing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要求：语句通顺，语法正确，语义连贯，不少于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个单词。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886" y="2132856"/>
            <a:ext cx="5256584" cy="316835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8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652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friend Lucy. She’s eleven years old. Her father is a teacher. He teaches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has a lot of students. Her mother is a worker. She makes toys.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likes English and Music. She’s good at English. She likes drawing and dancing. She often draws in the park on Saturday. She sometimes has a dancing lesson on Sunday.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60854" y="1556792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72390" y="2162134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89482" y="285293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80936" y="348027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61452" y="4131988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34566" y="4800792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36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address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sick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old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26312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speak Chinese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speak English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Chinese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fishing	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swimming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skating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1268760"/>
            <a:ext cx="371223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What’s your address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2492896"/>
            <a:ext cx="50120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Sam and Bobby sit by the river.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3669417"/>
            <a:ext cx="42225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old is your brother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4739313"/>
            <a:ext cx="39885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she speak English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2598" y="5949280"/>
            <a:ext cx="261590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Let’s go fishing.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91172" y="8329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70334" y="20656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80753" y="32058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23013" y="43033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16418" y="55215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577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844" y="284416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0926763" cy="15140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2421" y="3487648"/>
            <a:ext cx="6092825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1. 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Where does she live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She lives in the US.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2.W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do you like doing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like playing table tennis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46997" y="3425927"/>
            <a:ext cx="6092825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3.W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Can you skate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Yes, I can.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4.I want to send an email to my father.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5.M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Let’s go swimming.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OK. I can swim well.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81715" y="2926835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29987" y="2926835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62090" y="2926835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84865" y="2926835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15686" y="29420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78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  <a:tab pos="101187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  <a:tab pos="101187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singing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swimming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  <a:tab pos="101187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does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3401"/>
            <a:ext cx="11485848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goes fishing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goes shopping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doesn’t like climbing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teachers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York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in New York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9620" y="2476203"/>
            <a:ext cx="400462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Does Mike like singing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4239896"/>
            <a:ext cx="59971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Zhou do on Sunday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6078980"/>
            <a:ext cx="512236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are Ben and Tom from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14934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7710" y="30860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62685" y="49220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063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plays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fishing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good at running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singing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60848"/>
            <a:ext cx="371992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is Tom good at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7403" y="3828241"/>
            <a:ext cx="44983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subjects do you like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454" y="8452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1362" y="26812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16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1340768"/>
            <a:ext cx="11485848" cy="389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Tony. I am an English boy. But I live in China with my parents. My father is a doctor. He helps sick people. My mother is a teacher. She teaches English in a middle school. I am a primary school student. I’m good at drawing. So I join the Art Club after school. My brother likes playing football, but I don’t. He wants to be a football player in the future.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40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Tony lives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Canada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Tony’s mother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policewoman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Tony is good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26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24873" y="21443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57106" y="34008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243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838</Words>
  <Application>Microsoft Office PowerPoint</Application>
  <PresentationFormat>自定义</PresentationFormat>
  <Paragraphs>359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2025-05-27T09:28:44Z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